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3a4f006fd3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3a4f006fd3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94f478ee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394f478ee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Aluminum 6061-T6 (Normal aviation alloy of aluminum) strong and lightweight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ab6c7f7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3ab6c7f7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Assuming weight of each motor, propeller and shroud is 200lbs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a4f006fd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a4f006fd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a4f006fd3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a4f006fd3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3a4f006fd3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3a4f006fd3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94f478ee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94f478ee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94f478e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394f478e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a39cdf1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a39cdf1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94f478ee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94f478ee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This is because there is no need to optimize it for takeoff or climb, the only worry we have is the cruise condition.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94f478ee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94f478ee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394f478ee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394f478ee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94f478ee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94f478e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94f478ee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94f478ee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Darker lines over the wing by the root suggest higher velocity over the wing meaning higher lift produced with the fillet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edex</a:t>
            </a:r>
            <a:r>
              <a:rPr lang="en"/>
              <a:t> Cargo Plane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Charland, Omar Hassan, Sana Noor, </a:t>
            </a:r>
            <a:r>
              <a:rPr lang="en"/>
              <a:t>Reuben</a:t>
            </a:r>
            <a:r>
              <a:rPr lang="en"/>
              <a:t> O’Neill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387900" y="54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Wing With Flaps</a:t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848239"/>
            <a:ext cx="9143999" cy="177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7483" y="2620095"/>
            <a:ext cx="5549026" cy="25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Wing Bending From Lift Force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6"/>
            <a:ext cx="9144000" cy="348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Displacement From Motor Weight</a:t>
            </a: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37177"/>
            <a:ext cx="9144001" cy="2902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Plane pressure</a:t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749" y="1451026"/>
            <a:ext cx="5378500" cy="325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 of Interior Components</a:t>
            </a:r>
            <a:endParaRPr/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Payload (Cargo) similar to Cessna </a:t>
            </a:r>
            <a:r>
              <a:rPr lang="en"/>
              <a:t>SkyCourier</a:t>
            </a:r>
            <a:r>
              <a:rPr lang="en"/>
              <a:t> (</a:t>
            </a:r>
            <a:r>
              <a:rPr lang="en"/>
              <a:t>fuselage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Fuel (Jet A) stored in wings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Battery packs bottom of </a:t>
            </a:r>
            <a:r>
              <a:rPr lang="en"/>
              <a:t>fuselage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PT6 Turboprop in noise</a:t>
            </a: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0025" y="2523975"/>
            <a:ext cx="5553974" cy="2619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5728800" y="4397700"/>
            <a:ext cx="98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Battery packs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6555475" y="3420550"/>
            <a:ext cx="66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Fuel tank</a:t>
            </a:r>
            <a:endParaRPr sz="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4" name="Google Shape;174;p26"/>
          <p:cNvCxnSpPr/>
          <p:nvPr/>
        </p:nvCxnSpPr>
        <p:spPr>
          <a:xfrm flipH="1">
            <a:off x="6654775" y="3619425"/>
            <a:ext cx="126600" cy="15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cxnSp>
      <p:sp>
        <p:nvSpPr>
          <p:cNvPr id="175" name="Google Shape;175;p26"/>
          <p:cNvSpPr txBox="1"/>
          <p:nvPr/>
        </p:nvSpPr>
        <p:spPr>
          <a:xfrm>
            <a:off x="4572000" y="3465213"/>
            <a:ext cx="98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PT6 </a:t>
            </a: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Turboprop</a:t>
            </a: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6" name="Google Shape;176;p26"/>
          <p:cNvCxnSpPr/>
          <p:nvPr/>
        </p:nvCxnSpPr>
        <p:spPr>
          <a:xfrm flipH="1" rot="10800000">
            <a:off x="6094725" y="4267825"/>
            <a:ext cx="9600" cy="2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26"/>
          <p:cNvCxnSpPr/>
          <p:nvPr/>
        </p:nvCxnSpPr>
        <p:spPr>
          <a:xfrm>
            <a:off x="5276575" y="3719200"/>
            <a:ext cx="317700" cy="24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and Balance</a:t>
            </a:r>
            <a:endParaRPr/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max weight =  8391.46 kg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Aluminum wings are lightweight &amp; have strong enough tensile strength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Cargo weight = 3500 lbs (~1588 kg)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Motors on wings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Batteries on bottom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Fuel tanks on wings</a:t>
            </a:r>
            <a:endParaRPr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325" y="2571750"/>
            <a:ext cx="4575526" cy="25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Plane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375" y="1288463"/>
            <a:ext cx="7181250" cy="348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1669575" y="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 technology </a:t>
            </a:r>
            <a:r>
              <a:rPr lang="en"/>
              <a:t>incorperations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868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Electric motors on wings																																		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Hydrocarbon for cruise (Optimized for cruise)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000" y="1373276"/>
            <a:ext cx="5621051" cy="17299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5866700" y="1391650"/>
            <a:ext cx="25803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Evenly distributed thrust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Motors evenly spaced along the leading edge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7436" y="3250624"/>
            <a:ext cx="3797339" cy="172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2358800" y="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battery packs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227475" y="767925"/>
            <a:ext cx="8368200" cy="41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Allows for quick </a:t>
            </a:r>
            <a:r>
              <a:rPr lang="en" sz="1600"/>
              <a:t>turnaround</a:t>
            </a:r>
            <a:r>
              <a:rPr lang="en" sz="1600"/>
              <a:t> time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Reduce cost (smaller battery packs can be 								replaced more easily at a lower cost compared to							to large)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Better weight distribution on the </a:t>
            </a:r>
            <a:r>
              <a:rPr lang="en" sz="1600"/>
              <a:t>aircraft</a:t>
            </a:r>
            <a:r>
              <a:rPr lang="en" sz="1600"/>
              <a:t> 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Aircraft can easily adjust power used 								depending on payload and range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Airports will be able to have battery										 packs on the ground </a:t>
            </a:r>
            <a:endParaRPr sz="1600"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3700" y="1362025"/>
            <a:ext cx="3105499" cy="24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825" y="3253725"/>
            <a:ext cx="2871375" cy="10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886013" y="4432925"/>
            <a:ext cx="2211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Bottom of fuselage under the wing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87900" y="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Hydrocarbon Turbine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87900" y="6860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Pratt &amp; Whitney PT6A-11AG turboprop engine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Optimized for cruise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Most efficient RPM can be set for the cruise speed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Reliable, </a:t>
            </a:r>
            <a:r>
              <a:rPr lang="en" sz="1600"/>
              <a:t>durable</a:t>
            </a:r>
            <a:r>
              <a:rPr lang="en" sz="1600"/>
              <a:t>, high power-to-weight ratio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Its high power-to-weight ratio would make it well suited to provide backup </a:t>
            </a:r>
            <a:r>
              <a:rPr lang="en" sz="1600"/>
              <a:t>power</a:t>
            </a:r>
            <a:r>
              <a:rPr lang="en" sz="1600"/>
              <a:t> in the event of electrical system failure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Turboprop engine can be modified to run alternative fuels, such as biofuel and hydrogen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6775" y="2708250"/>
            <a:ext cx="542925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9125" y="-767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 motors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-70475" y="550050"/>
            <a:ext cx="3187200" cy="3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Benefits: </a:t>
            </a:r>
            <a:endParaRPr b="1" sz="1500"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Reduced noise pollution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Greater cargo capacity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Improved efficiency (reduce aircraft’s fuel consumption)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Thrust is uniformly distributed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363" y="2847173"/>
            <a:ext cx="6997625" cy="21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9076" y="550050"/>
            <a:ext cx="1823900" cy="1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7305575" y="257550"/>
            <a:ext cx="1590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ENGINeUS™ Aircraft Electric Motor</a:t>
            </a:r>
            <a:endParaRPr sz="200"/>
          </a:p>
        </p:txBody>
      </p:sp>
      <p:sp>
        <p:nvSpPr>
          <p:cNvPr id="105" name="Google Shape;105;p18"/>
          <p:cNvSpPr txBox="1"/>
          <p:nvPr/>
        </p:nvSpPr>
        <p:spPr>
          <a:xfrm>
            <a:off x="4847000" y="836475"/>
            <a:ext cx="29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3483425" y="609350"/>
            <a:ext cx="37056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Downsides: 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 for stronger, heavier spars or wing material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Higher upfront costs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Potential for decreased performance in certain weather conditions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Limited availability of charging 	infrastructure 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87900" y="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Wing Characteristics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87900" y="6860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Root Chord: 6ft NACA4415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Tip Chord: 2.5ft NACA2415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L/D: 28 (just wing)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Length: 35ft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Wing area: 17.05m^2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Wetted area: 20.14m^2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Taper: 0.42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858" y="1141988"/>
            <a:ext cx="4690775" cy="8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4875" y="2743625"/>
            <a:ext cx="4690775" cy="83065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5034788" y="741800"/>
            <a:ext cx="26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NACA4415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4788800" y="2274700"/>
            <a:ext cx="292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NACA2415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492750" y="3574275"/>
            <a:ext cx="2923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Taper can help reduce drag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Higher taper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provides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more roll control, allowing for better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maneuverability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Improve stability during turns or turbulent conditions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157000" y="4007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  </a:t>
            </a:r>
            <a:r>
              <a:rPr b="1" lang="en"/>
              <a:t>    With Fillet</a:t>
            </a:r>
            <a:r>
              <a:rPr lang="en"/>
              <a:t>						</a:t>
            </a:r>
            <a:r>
              <a:rPr b="1" lang="en"/>
              <a:t>		    Without Fillet</a:t>
            </a:r>
            <a:endParaRPr b="1"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25" y="1714775"/>
            <a:ext cx="3857450" cy="34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6675" y="1714775"/>
            <a:ext cx="3730850" cy="34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779200" y="-126050"/>
            <a:ext cx="774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Pressure Comparisons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60125" y="698975"/>
            <a:ext cx="3781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Better attachment of airflow onto wing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surface, resulting in increased lift and reduced drag 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Reduced turbulence and vortex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5101350" y="698975"/>
            <a:ext cx="3781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High pressure area near fuselage - wing junction 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Separation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airflow from winged 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surface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resulting in turbulence and drag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2714950" y="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Visualization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1084488" y="727900"/>
            <a:ext cx="1910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With Fillet</a:t>
            </a: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3375" y="1155338"/>
            <a:ext cx="3680900" cy="30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675" y="1133725"/>
            <a:ext cx="3725275" cy="313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6314000" y="766000"/>
            <a:ext cx="173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Without </a:t>
            </a:r>
            <a:r>
              <a:rPr lang="en" sz="1800">
                <a:solidFill>
                  <a:schemeClr val="dk1"/>
                </a:solidFill>
              </a:rPr>
              <a:t>Fillet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1084500" y="4404450"/>
            <a:ext cx="742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  D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arker lines over the wing by the root indicates that there is a higher velocity over the wing, which results in an increased lift production when the fillet is present.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